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9.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fld id="{86CB4B4D-7CA3-9044-876B-883B54F8677D}" type="slidenum">
                  <a:rPr lang="en-US"/>
                  <a:pPr/>
                  <a:t>77</a:t>
                </a:fld>
                <a:endParaRPr lang="en-US" dirty="0">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6029</TotalTime>
  <Words>15140</Words>
  <Application>Microsoft Macintosh PowerPoint</Application>
  <PresentationFormat>Widescreen</PresentationFormat>
  <Paragraphs>2695</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843</cp:revision>
  <dcterms:created xsi:type="dcterms:W3CDTF">2021-07-06T18:24:07Z</dcterms:created>
  <dcterms:modified xsi:type="dcterms:W3CDTF">2021-09-12T21:58:45Z</dcterms:modified>
</cp:coreProperties>
</file>